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9" r:id="rId8"/>
    <p:sldId id="269" r:id="rId9"/>
    <p:sldId id="270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F54ACA-EBA5-4B20-9F3D-26EEC3D8CFB8}" v="9" dt="2024-01-30T10:52:48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57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2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1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09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60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30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69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47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5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6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14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9C5F-A7AE-4671-ACAC-62B880E967FC}" type="datetimeFigureOut">
              <a:rPr lang="nl-NL" smtClean="0"/>
              <a:t>30-01-2024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58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7220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/>
              <a:t>EKFI PLUS:</a:t>
            </a:r>
            <a:br>
              <a:rPr lang="en-GB" b="1" dirty="0"/>
            </a:br>
            <a:r>
              <a:rPr lang="en-GB" b="1" dirty="0"/>
              <a:t>Innovation through cooperation</a:t>
            </a:r>
            <a:br>
              <a:rPr lang="en-US" sz="9600" dirty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1" y="2674882"/>
            <a:ext cx="9144000" cy="1655762"/>
          </a:xfrm>
        </p:spPr>
        <p:txBody>
          <a:bodyPr>
            <a:normAutofit/>
          </a:bodyPr>
          <a:lstStyle/>
          <a:p>
            <a:r>
              <a:rPr lang="en-GB" sz="3600" dirty="0"/>
              <a:t>Mixed Reality in Print, Sign &amp; Packaging Media</a:t>
            </a:r>
            <a:endParaRPr lang="en-GB" sz="3600" dirty="0"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1F76C6-AE71-48A5-BD50-5F32C797D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08" y="6098408"/>
            <a:ext cx="2661172" cy="759592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5E909D77-40E1-05FD-330D-FBFD11332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65"/>
            <a:ext cx="3365673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FFE36-53EE-0265-4822-2CA172E3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4. Universal Checklist for Printing</a:t>
            </a:r>
            <a:br>
              <a:rPr lang="en-GB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Allan,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Aivo</a:t>
            </a:r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C909D15-4A3C-9557-CA32-863D9BBDB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Creating a comprehensive checklist for working with packaging machines, emphasizing safety protocols and guidelines.</a:t>
            </a:r>
            <a:endParaRPr lang="nl-BE" dirty="0"/>
          </a:p>
          <a:p>
            <a:r>
              <a:rPr lang="en-US" dirty="0"/>
              <a:t>Providing essential knowledge on different materials used in packaging and their properties.</a:t>
            </a:r>
            <a:endParaRPr lang="nl-BE" dirty="0"/>
          </a:p>
          <a:p>
            <a:endParaRPr lang="en-GB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0DA4FB6-AD5F-3E9B-BAA3-C151725310BD}"/>
              </a:ext>
            </a:extLst>
          </p:cNvPr>
          <p:cNvSpPr/>
          <p:nvPr/>
        </p:nvSpPr>
        <p:spPr>
          <a:xfrm>
            <a:off x="5685183" y="4144617"/>
            <a:ext cx="4999382" cy="22462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Missing Teachers Manual </a:t>
            </a:r>
          </a:p>
          <a:p>
            <a:pPr algn="ctr"/>
            <a:r>
              <a:rPr lang="nl-BE" dirty="0"/>
              <a:t>Missing Resources</a:t>
            </a:r>
          </a:p>
        </p:txBody>
      </p:sp>
    </p:spTree>
    <p:extLst>
      <p:ext uri="{BB962C8B-B14F-4D97-AF65-F5344CB8AC3E}">
        <p14:creationId xmlns:p14="http://schemas.microsoft.com/office/powerpoint/2010/main" val="3733477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6CF14C-52CF-7AEA-CB5D-CD692222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5. Structural Design</a:t>
            </a:r>
            <a:br>
              <a:rPr lang="en-GB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Joan, Joan Marc, Bart, Allan, Olivier, Frederick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862F94-B7F7-685F-1648-13C1ACE85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Structural design of packaging and/or sign</a:t>
            </a:r>
          </a:p>
          <a:p>
            <a:r>
              <a:rPr lang="en-GB" dirty="0"/>
              <a:t>3D software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409450B-9507-7D51-7E63-FE5FC4DE236B}"/>
              </a:ext>
            </a:extLst>
          </p:cNvPr>
          <p:cNvSpPr/>
          <p:nvPr/>
        </p:nvSpPr>
        <p:spPr>
          <a:xfrm>
            <a:off x="5685183" y="4144617"/>
            <a:ext cx="4999382" cy="22462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Missing Teachers Manual </a:t>
            </a:r>
          </a:p>
          <a:p>
            <a:pPr algn="ctr"/>
            <a:r>
              <a:rPr lang="nl-BE" dirty="0"/>
              <a:t>Missing Resources</a:t>
            </a:r>
          </a:p>
        </p:txBody>
      </p:sp>
    </p:spTree>
    <p:extLst>
      <p:ext uri="{BB962C8B-B14F-4D97-AF65-F5344CB8AC3E}">
        <p14:creationId xmlns:p14="http://schemas.microsoft.com/office/powerpoint/2010/main" val="36374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FC765-9572-3179-6403-05F6A37B7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6. Production of Print, Packaging, and Signage</a:t>
            </a:r>
            <a:br>
              <a:rPr lang="en-GB" dirty="0"/>
            </a:b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Pinelopi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George</a:t>
            </a:r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58FB2AF-C957-9F7D-63B7-672B2221F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Understanding the practical aspects of print, packaging, and signage production.</a:t>
            </a:r>
            <a:endParaRPr lang="nl-BE" dirty="0"/>
          </a:p>
          <a:p>
            <a:r>
              <a:rPr lang="en-US" dirty="0"/>
              <a:t>Exploring techniques, best practices specific to these areas within the industry.</a:t>
            </a:r>
            <a:endParaRPr lang="nl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0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0AABC-F50D-4911-3FD4-F1D42DF4B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7. X-reality</a:t>
            </a:r>
            <a:br>
              <a:rPr lang="en-GB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Olivier, Frederick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E3A69A-7D07-4703-985E-FE8F0E7B6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Introducing the concept of augmented reality (AR) in packaging production.</a:t>
            </a:r>
          </a:p>
          <a:p>
            <a:r>
              <a:rPr lang="en-GB" dirty="0"/>
              <a:t>Exploring methods such as scanning QR codes, RFID tags, or other digital markers to unlock additional AR content for enhanced user experiences.</a:t>
            </a:r>
          </a:p>
        </p:txBody>
      </p:sp>
    </p:spTree>
    <p:extLst>
      <p:ext uri="{BB962C8B-B14F-4D97-AF65-F5344CB8AC3E}">
        <p14:creationId xmlns:p14="http://schemas.microsoft.com/office/powerpoint/2010/main" val="190804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WP4 – Meeting Barcelona </a:t>
            </a:r>
            <a:r>
              <a:rPr lang="nl-NL" sz="4000" dirty="0" err="1"/>
              <a:t>January</a:t>
            </a:r>
            <a:r>
              <a:rPr lang="nl-NL" sz="4000" dirty="0"/>
              <a:t> 2024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6DC262-9ED0-832A-1C61-0FAF7B310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Work</a:t>
            </a:r>
            <a:r>
              <a:rPr lang="nl-NL" dirty="0"/>
              <a:t> Package 4: O4 - </a:t>
            </a:r>
            <a:r>
              <a:rPr lang="en-GB" dirty="0"/>
              <a:t>Mixed Reality in Print, Sign &amp; Packaging Media</a:t>
            </a:r>
            <a:endParaRPr lang="en-GB" dirty="0">
              <a:cs typeface="Calibri"/>
            </a:endParaRPr>
          </a:p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150"/>
            <a:ext cx="1957388" cy="587375"/>
          </a:xfr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72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DC3D1-11FF-1383-189F-DDA65236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944BDD-9E7A-A234-D79A-93256308C4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Belgium</a:t>
            </a:r>
          </a:p>
          <a:p>
            <a:pPr lvl="1"/>
            <a:r>
              <a:rPr lang="en-GB" strike="sngStrike" dirty="0">
                <a:solidFill>
                  <a:schemeClr val="accent3"/>
                </a:solidFill>
              </a:rPr>
              <a:t>Bart </a:t>
            </a:r>
            <a:r>
              <a:rPr lang="en-GB" strike="sngStrike" dirty="0" err="1">
                <a:solidFill>
                  <a:schemeClr val="accent3"/>
                </a:solidFill>
              </a:rPr>
              <a:t>Calis</a:t>
            </a:r>
            <a:endParaRPr lang="en-GB" strike="sngStrike" dirty="0">
              <a:solidFill>
                <a:schemeClr val="accent3"/>
              </a:solidFill>
            </a:endParaRPr>
          </a:p>
          <a:p>
            <a:pPr lvl="1"/>
            <a:r>
              <a:rPr lang="en-GB" dirty="0"/>
              <a:t>Frederick </a:t>
            </a:r>
            <a:r>
              <a:rPr lang="en-GB" dirty="0" err="1"/>
              <a:t>Roegiers</a:t>
            </a:r>
            <a:endParaRPr lang="en-GB" dirty="0"/>
          </a:p>
          <a:p>
            <a:pPr lvl="1"/>
            <a:r>
              <a:rPr lang="nl-BE" dirty="0"/>
              <a:t>Maurits Hagemans</a:t>
            </a:r>
            <a:endParaRPr lang="en-GB" dirty="0"/>
          </a:p>
          <a:p>
            <a:pPr lvl="1"/>
            <a:r>
              <a:rPr lang="en-GB" dirty="0"/>
              <a:t>Nicky Malfliet (coordinator)</a:t>
            </a:r>
          </a:p>
          <a:p>
            <a:r>
              <a:rPr lang="en-GB" sz="2400" dirty="0"/>
              <a:t>Estonia</a:t>
            </a:r>
          </a:p>
          <a:p>
            <a:pPr lvl="1"/>
            <a:r>
              <a:rPr lang="en-GB" dirty="0" err="1"/>
              <a:t>Aivo</a:t>
            </a:r>
            <a:r>
              <a:rPr lang="en-GB" dirty="0"/>
              <a:t> Brenner</a:t>
            </a:r>
          </a:p>
          <a:p>
            <a:pPr lvl="1"/>
            <a:r>
              <a:rPr lang="en-GB" dirty="0"/>
              <a:t>Allan </a:t>
            </a:r>
            <a:r>
              <a:rPr lang="en-GB" dirty="0" err="1"/>
              <a:t>Aberut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76B8F4-CD67-24B0-F90B-DAAC8D9AB6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Greece</a:t>
            </a:r>
          </a:p>
          <a:p>
            <a:pPr lvl="1"/>
            <a:r>
              <a:rPr lang="en-GB" dirty="0"/>
              <a:t>Anastasios </a:t>
            </a:r>
            <a:r>
              <a:rPr lang="en-GB" dirty="0" err="1"/>
              <a:t>Politis</a:t>
            </a:r>
            <a:endParaRPr lang="en-GB" dirty="0"/>
          </a:p>
          <a:p>
            <a:pPr lvl="1"/>
            <a:r>
              <a:rPr lang="en-GB" dirty="0" err="1"/>
              <a:t>Georgio</a:t>
            </a:r>
            <a:r>
              <a:rPr lang="en-GB" dirty="0"/>
              <a:t> </a:t>
            </a:r>
            <a:r>
              <a:rPr lang="en-GB" dirty="0" err="1"/>
              <a:t>Gamprellis</a:t>
            </a:r>
            <a:endParaRPr lang="en-GB" dirty="0"/>
          </a:p>
          <a:p>
            <a:pPr lvl="1"/>
            <a:r>
              <a:rPr lang="en-GB" dirty="0" err="1"/>
              <a:t>Pinelopi</a:t>
            </a:r>
            <a:r>
              <a:rPr lang="en-GB" dirty="0"/>
              <a:t> </a:t>
            </a:r>
            <a:r>
              <a:rPr lang="en-GB" dirty="0" err="1"/>
              <a:t>Nikitopoulou</a:t>
            </a:r>
            <a:r>
              <a:rPr lang="en-GB" dirty="0"/>
              <a:t> </a:t>
            </a:r>
          </a:p>
          <a:p>
            <a:r>
              <a:rPr lang="en-GB" sz="2400" dirty="0"/>
              <a:t>Spain</a:t>
            </a:r>
          </a:p>
          <a:p>
            <a:pPr lvl="1"/>
            <a:r>
              <a:rPr lang="en-GB" dirty="0"/>
              <a:t>Joan Marc </a:t>
            </a:r>
            <a:r>
              <a:rPr lang="en-GB" dirty="0" err="1"/>
              <a:t>Adell</a:t>
            </a:r>
            <a:endParaRPr lang="en-GB" dirty="0"/>
          </a:p>
          <a:p>
            <a:pPr lvl="1"/>
            <a:r>
              <a:rPr lang="en-GB" dirty="0"/>
              <a:t>Joan Sans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0006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57B0A-36F0-53C2-1C1D-AAB03280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Development Team Meetings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A3A2F9-ED3F-DB17-C75A-7BBDD651A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14</a:t>
            </a:r>
            <a:r>
              <a:rPr lang="en-GB" baseline="30000" dirty="0"/>
              <a:t>th</a:t>
            </a:r>
            <a:r>
              <a:rPr lang="en-GB" dirty="0"/>
              <a:t> &amp; 15</a:t>
            </a:r>
            <a:r>
              <a:rPr lang="en-GB" baseline="30000" dirty="0"/>
              <a:t>th</a:t>
            </a:r>
            <a:r>
              <a:rPr lang="en-GB" dirty="0"/>
              <a:t> June 2023 (Ghent)</a:t>
            </a:r>
          </a:p>
          <a:p>
            <a:r>
              <a:rPr lang="en-GB" dirty="0"/>
              <a:t>29</a:t>
            </a:r>
            <a:r>
              <a:rPr lang="en-GB" baseline="30000" dirty="0"/>
              <a:t>th</a:t>
            </a:r>
            <a:r>
              <a:rPr lang="en-GB" dirty="0"/>
              <a:t> June 2023 (online)</a:t>
            </a: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October 2023 (online)</a:t>
            </a:r>
          </a:p>
          <a:p>
            <a:r>
              <a:rPr lang="en-GB" dirty="0"/>
              <a:t>Week of 6</a:t>
            </a:r>
            <a:r>
              <a:rPr lang="en-GB" baseline="30000" dirty="0"/>
              <a:t>th</a:t>
            </a:r>
            <a:r>
              <a:rPr lang="en-GB" dirty="0"/>
              <a:t> November 2023 (online)</a:t>
            </a:r>
            <a:endParaRPr lang="en-GB" dirty="0">
              <a:cs typeface="Calibri"/>
            </a:endParaRPr>
          </a:p>
          <a:p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or 3</a:t>
            </a:r>
            <a:r>
              <a:rPr lang="en-GB" baseline="30000" dirty="0"/>
              <a:t>rd</a:t>
            </a:r>
            <a:r>
              <a:rPr lang="en-GB" dirty="0"/>
              <a:t> week January 2024 (online)</a:t>
            </a:r>
            <a:endParaRPr lang="en-GB" dirty="0">
              <a:cs typeface="Calibri"/>
            </a:endParaRPr>
          </a:p>
          <a:p>
            <a:r>
              <a:rPr lang="en-GB" dirty="0">
                <a:solidFill>
                  <a:schemeClr val="accent6"/>
                </a:solidFill>
              </a:rPr>
              <a:t>30</a:t>
            </a:r>
            <a:r>
              <a:rPr lang="en-GB" baseline="30000" dirty="0">
                <a:solidFill>
                  <a:schemeClr val="accent6"/>
                </a:solidFill>
              </a:rPr>
              <a:t>th</a:t>
            </a:r>
            <a:r>
              <a:rPr lang="en-GB" dirty="0">
                <a:solidFill>
                  <a:schemeClr val="accent6"/>
                </a:solidFill>
              </a:rPr>
              <a:t> &amp; 31</a:t>
            </a:r>
            <a:r>
              <a:rPr lang="en-GB" baseline="30000" dirty="0">
                <a:solidFill>
                  <a:schemeClr val="accent6"/>
                </a:solidFill>
              </a:rPr>
              <a:t>st</a:t>
            </a:r>
            <a:r>
              <a:rPr lang="en-GB" dirty="0">
                <a:solidFill>
                  <a:schemeClr val="accent6"/>
                </a:solidFill>
              </a:rPr>
              <a:t> January 2024 (Barcelona)</a:t>
            </a:r>
            <a:endParaRPr lang="en-GB" dirty="0">
              <a:solidFill>
                <a:schemeClr val="accent6"/>
              </a:solidFill>
              <a:cs typeface="Calibri"/>
            </a:endParaRPr>
          </a:p>
          <a:p>
            <a:pPr marL="0" indent="0">
              <a:buNone/>
            </a:pPr>
            <a:endParaRPr lang="en-GB" dirty="0">
              <a:solidFill>
                <a:schemeClr val="accent3"/>
              </a:solidFill>
              <a:cs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33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0E8F0-794A-E40F-D798-ADD36C010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F4F5DD-284D-E152-8FDB-5F6352986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do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A21F42-AAC6-8188-8348-2EC4C42E06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Arrange content in formats and one structure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5A904A8-CA96-65A1-0ABD-1DB4E43FD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Doing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7E47F0C-471A-A55D-9C73-89F5ADCB3D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trike="sngStrike" dirty="0"/>
              <a:t>Brainstorm</a:t>
            </a:r>
          </a:p>
          <a:p>
            <a:r>
              <a:rPr lang="en-GB" strike="sngStrike" dirty="0"/>
              <a:t>Chapters</a:t>
            </a:r>
          </a:p>
          <a:p>
            <a:r>
              <a:rPr lang="en-GB" strike="sngStrike" dirty="0"/>
              <a:t>Work distribution</a:t>
            </a:r>
          </a:p>
          <a:p>
            <a:r>
              <a:rPr lang="en-GB" strike="sngStrike" dirty="0"/>
              <a:t>Educational objectives</a:t>
            </a:r>
          </a:p>
          <a:p>
            <a:r>
              <a:rPr lang="en-GB" dirty="0"/>
              <a:t>Content collection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86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936A6-5F2B-D3D0-C553-4495E76A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O4 – Mixed Reality</a:t>
            </a:r>
            <a:br>
              <a:rPr lang="en-GB" dirty="0"/>
            </a:br>
            <a:r>
              <a:rPr lang="en-GB" dirty="0"/>
              <a:t>in Print, Sign, &amp; Packaging Media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B672B-BF5E-4829-B322-85129A5EC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GB" dirty="0"/>
              <a:t>Use Case Development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AI Exploration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Workflow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Universal Checklist for Printing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Structural Design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Production of Print, Packaging, and Signage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X-reality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90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44499-AD1A-F99C-E29C-D02AAA49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1. Use Case Development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BBCD9F-850C-0772-5E7F-588FB02A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use cases are about a (local) music or cultural festival.</a:t>
            </a:r>
          </a:p>
          <a:p>
            <a:r>
              <a:rPr lang="en-GB" dirty="0"/>
              <a:t>Use cases will be used in the next chapters.</a:t>
            </a:r>
          </a:p>
        </p:txBody>
      </p:sp>
    </p:spTree>
    <p:extLst>
      <p:ext uri="{BB962C8B-B14F-4D97-AF65-F5344CB8AC3E}">
        <p14:creationId xmlns:p14="http://schemas.microsoft.com/office/powerpoint/2010/main" val="111999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B3924-12FF-E5B1-25C2-F3A641E3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2. AI Exploration</a:t>
            </a:r>
            <a:br>
              <a:rPr lang="en-GB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Allan, Frederick &amp; Olivier</a:t>
            </a:r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B5ECB5-28D7-130B-B787-B59EFE612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Overview of AI, as guideline for students.</a:t>
            </a:r>
            <a:endParaRPr lang="nl-BE" dirty="0"/>
          </a:p>
          <a:p>
            <a:r>
              <a:rPr lang="en-US" dirty="0"/>
              <a:t>Exploring the integration of AI tools and technologies in the production process.</a:t>
            </a:r>
            <a:endParaRPr lang="nl-BE" dirty="0"/>
          </a:p>
          <a:p>
            <a:r>
              <a:rPr lang="en-US" dirty="0"/>
              <a:t>Showcasing how AI can automate structural design, optimize material selection, and enhance overall efficiency.</a:t>
            </a:r>
            <a:endParaRPr lang="nl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11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68B38-F6FA-E8F3-1015-B1C75E6B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3. Workflow</a:t>
            </a:r>
            <a:br>
              <a:rPr lang="en-GB" dirty="0"/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Joan, Joan Marc</a:t>
            </a:r>
            <a:endParaRPr lang="en-GB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BF5CE64-9BFB-835C-85CF-89AAC5FB0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Understanding significance of packaging within the print industry.</a:t>
            </a:r>
            <a:r>
              <a:rPr lang="nl-B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7340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9" ma:contentTypeDescription="Een nieuw document maken." ma:contentTypeScope="" ma:versionID="88159632844001d84ca62c29a1157be6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bcdd06e021b883ea2199da2e51deb440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  <WiehebbenerRechten xmlns="7361fed8-3208-422d-bd44-bd7f7a1c5909" xsi:nil="true"/>
  </documentManagement>
</p:properties>
</file>

<file path=customXml/itemProps1.xml><?xml version="1.0" encoding="utf-8"?>
<ds:datastoreItem xmlns:ds="http://schemas.openxmlformats.org/officeDocument/2006/customXml" ds:itemID="{32DEB23F-157B-453A-8757-FA8E41B5AD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B36407-51AA-4B6A-8DCF-6881FB276869}"/>
</file>

<file path=customXml/itemProps3.xml><?xml version="1.0" encoding="utf-8"?>
<ds:datastoreItem xmlns:ds="http://schemas.openxmlformats.org/officeDocument/2006/customXml" ds:itemID="{2912F38A-B235-4049-ABF8-EDB0A406597E}">
  <ds:schemaRefs>
    <ds:schemaRef ds:uri="http://schemas.microsoft.com/office/2006/metadata/properties"/>
    <ds:schemaRef ds:uri="http://schemas.microsoft.com/office/infopath/2007/PartnerControls"/>
    <ds:schemaRef ds:uri="5bc8329d-ab86-46a8-95e5-c72d697dac5f"/>
    <ds:schemaRef ds:uri="19aa2a3e-bd9b-4496-bafd-e37f038ff1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426</Words>
  <Application>Microsoft Macintosh PowerPoint</Application>
  <PresentationFormat>Breedbeeld</PresentationFormat>
  <Paragraphs>69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EKFI PLUS: Innovation through cooperation </vt:lpstr>
      <vt:lpstr>WP4 – Meeting Barcelona January 2024</vt:lpstr>
      <vt:lpstr>Team</vt:lpstr>
      <vt:lpstr>Development Team Meetings</vt:lpstr>
      <vt:lpstr>Progress</vt:lpstr>
      <vt:lpstr>O4 – Mixed Reality in Print, Sign, &amp; Packaging Media</vt:lpstr>
      <vt:lpstr>1. Use Case Development</vt:lpstr>
      <vt:lpstr>2. AI Exploration Allan, Frederick &amp; Olivier</vt:lpstr>
      <vt:lpstr>3. Workflow Joan, Joan Marc</vt:lpstr>
      <vt:lpstr>4. Universal Checklist for Printing Allan, Aivo</vt:lpstr>
      <vt:lpstr>5. Structural Design Joan, Joan Marc, Bart, Allan, Olivier, Frederick</vt:lpstr>
      <vt:lpstr>6. Production of Print, Packaging, and Signage Pinelopi, George</vt:lpstr>
      <vt:lpstr>7. X-reality Olivier, Frederick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EKFI – Exchange Knowledge for Future Innovation</dc:title>
  <dc:creator>Frank den Hartog</dc:creator>
  <cp:lastModifiedBy>Nicky Malfliet</cp:lastModifiedBy>
  <cp:revision>16</cp:revision>
  <dcterms:created xsi:type="dcterms:W3CDTF">2018-11-30T14:14:44Z</dcterms:created>
  <dcterms:modified xsi:type="dcterms:W3CDTF">2024-01-30T19:47:37Z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0x01010029D9E943867E084CAE96E36C60B41D05</vt:lpwstr>
  </property>
  <property fmtid="{D5CDD505-2E9C-101B-9397-08002B2CF9AE}" pid="3" name="MediaServiceImageTags">
    <vt:lpwstr/>
  </property>
</Properties>
</file>