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0" r:id="rId9"/>
    <p:sldId id="261" r:id="rId10"/>
    <p:sldId id="259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223EA-9E02-4DB9-9E20-9A986E76C882}" v="2" dt="2022-12-06T17:47:40.4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26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41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092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604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30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695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47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5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366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14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9C5F-A7AE-4671-ACAC-62B880E967FC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25051-6645-443C-8435-55F525F84B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558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672205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to describe/evaluate learning material focused on 5 different points of attention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1F76C6-AE71-48A5-BD50-5F32C797DD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08" y="6098408"/>
            <a:ext cx="2661172" cy="759592"/>
          </a:xfrm>
          <a:prstGeom prst="rect">
            <a:avLst/>
          </a:prstGeom>
        </p:spPr>
      </p:pic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5E909D77-40E1-05FD-330D-FBFD11332A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5965"/>
            <a:ext cx="3365673" cy="100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3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Criteria Content</a:t>
            </a:r>
            <a:br>
              <a:rPr lang="en-US" sz="4800" dirty="0"/>
            </a:br>
            <a:endParaRPr lang="nl-NL" sz="4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1986998"/>
            <a:ext cx="9440141" cy="2755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content serve educational purposes?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what extent are the knowledge and skills acquired linked to the needs of the educational process?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content meaningful and interesting?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Are there deepening exercises to meet all the needs of the trainees?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377272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Criteria Language</a:t>
            </a:r>
            <a:br>
              <a:rPr lang="en-US" sz="16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language of the text understandable?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terminology correspond to the established terminology for the relevant field of science?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264127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Criteria </a:t>
            </a:r>
            <a:r>
              <a:rPr lang="nl-NL" sz="4800" dirty="0" err="1"/>
              <a:t>Structure</a:t>
            </a:r>
            <a:r>
              <a:rPr lang="nl-NL" sz="4800" dirty="0"/>
              <a:t>/</a:t>
            </a:r>
            <a:r>
              <a:rPr lang="nl-NL" sz="4800" dirty="0" err="1"/>
              <a:t>Organization</a:t>
            </a:r>
            <a:br>
              <a:rPr lang="en-US" sz="16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teaching material organized and structured into modules, through which the educational goals are gradually approached and achieved?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 modules graded and coherent?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the reference to the beginning of the chapter apply: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titles - brief introduction - goals and expected results?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 of chapter includes: Questions - Activities - Topics for discussion - Summary / Summary  Glossary - Terms Index;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there a bibliography according to international standards?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4255524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800" dirty="0">
                <a:ea typeface="Calibri" panose="020F0502020204030204" pitchFamily="34" charset="0"/>
              </a:rPr>
              <a:t>Criteria </a:t>
            </a:r>
            <a:r>
              <a:rPr lang="en-US" sz="4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Aesthetics</a:t>
            </a:r>
            <a:br>
              <a:rPr lang="en-US" sz="4800" dirty="0"/>
            </a:br>
            <a:endParaRPr lang="nl-NL" sz="48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material release aesthetically attractive?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 principles of design for educational material such as rhythm, balance, proportion, variety, emphasis, harmony, etc. been applied?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presentation of symbols, icons, tables, and drawings uniform?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the font easy to read, especially if it is targeted to a target population with special needs?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36750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 Illustration material</a:t>
            </a:r>
            <a:br>
              <a:rPr lang="en-US" sz="1600" dirty="0"/>
            </a:br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 correlation of text with visual material 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Facilitating learning from visual material.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2677476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304000" b="-3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NL" sz="40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9162DBB-E706-447D-8A07-0E3B85C9EC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173" y="6311900"/>
            <a:ext cx="1836881" cy="52431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95561A-A4EE-4E4C-8B7F-D1ACD96409F9}"/>
              </a:ext>
            </a:extLst>
          </p:cNvPr>
          <p:cNvSpPr txBox="1"/>
          <p:nvPr/>
        </p:nvSpPr>
        <p:spPr>
          <a:xfrm>
            <a:off x="878032" y="2000250"/>
            <a:ext cx="944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9" name="Tijdelijke aanduiding voor inhoud 8" descr="Afbeelding met tekst&#10;&#10;Automatisch gegenereerde beschrijving">
            <a:extLst>
              <a:ext uri="{FF2B5EF4-FFF2-40B4-BE49-F238E27FC236}">
                <a16:creationId xmlns:a16="http://schemas.microsoft.com/office/drawing/2014/main" id="{B73A7BFA-8A26-FF0F-13CB-2A350840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" y="6153377"/>
            <a:ext cx="1956241" cy="586873"/>
          </a:xfrm>
        </p:spPr>
      </p:pic>
    </p:spTree>
    <p:extLst>
      <p:ext uri="{BB962C8B-B14F-4D97-AF65-F5344CB8AC3E}">
        <p14:creationId xmlns:p14="http://schemas.microsoft.com/office/powerpoint/2010/main" val="14595365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7" ma:contentTypeDescription="Een nieuw document maken." ma:contentTypeScope="" ma:versionID="79e439022d8250601e55eb7f6fd7275e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2852faa2e85fa1b7c1a071c178bd9b3a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361fed8-3208-422d-bd44-bd7f7a1c5909">
      <Terms xmlns="http://schemas.microsoft.com/office/infopath/2007/PartnerControls"/>
    </lcf76f155ced4ddcb4097134ff3c332f>
    <TaxCatchAll xmlns="35091eb4-c0f2-4ddd-b3e8-132f52ac0f96" xsi:nil="true"/>
    <WiehebbenerRechten xmlns="7361fed8-3208-422d-bd44-bd7f7a1c5909" xsi:nil="true"/>
  </documentManagement>
</p:properties>
</file>

<file path=customXml/itemProps1.xml><?xml version="1.0" encoding="utf-8"?>
<ds:datastoreItem xmlns:ds="http://schemas.openxmlformats.org/officeDocument/2006/customXml" ds:itemID="{C271A4C3-C5F8-491C-8D86-DD92D6D737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596CE7-3DAB-41AF-9C8F-A11C3B781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61fed8-3208-422d-bd44-bd7f7a1c5909"/>
    <ds:schemaRef ds:uri="35091eb4-c0f2-4ddd-b3e8-132f52ac0f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96D30B-48E3-4031-B6FD-EC928C6BB963}">
  <ds:schemaRefs>
    <ds:schemaRef ds:uri="http://schemas.microsoft.com/office/2006/metadata/properties"/>
    <ds:schemaRef ds:uri="http://schemas.microsoft.com/office/infopath/2007/PartnerControls"/>
    <ds:schemaRef ds:uri="7361fed8-3208-422d-bd44-bd7f7a1c5909"/>
    <ds:schemaRef ds:uri="35091eb4-c0f2-4ddd-b3e8-132f52ac0f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262</Words>
  <Application>Microsoft Office PowerPoint</Application>
  <PresentationFormat>Breedbeeld</PresentationFormat>
  <Paragraphs>24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Assessment to describe/evaluate learning material focused on 5 different points of attention</vt:lpstr>
      <vt:lpstr>Criteria Content </vt:lpstr>
      <vt:lpstr>Criteria Language </vt:lpstr>
      <vt:lpstr>Criteria Structure/Organization </vt:lpstr>
      <vt:lpstr>Criteria Aesthetics </vt:lpstr>
      <vt:lpstr>Criteria Illustration material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EKFI – Exchange Knowledge for Future Innovation</dc:title>
  <dc:creator>Frank den Hartog</dc:creator>
  <cp:lastModifiedBy>Frank  den Hartog (Stivako)</cp:lastModifiedBy>
  <cp:revision>7</cp:revision>
  <dcterms:created xsi:type="dcterms:W3CDTF">2018-11-30T14:14:44Z</dcterms:created>
  <dcterms:modified xsi:type="dcterms:W3CDTF">2022-12-12T21:15:03Z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0x010100517AB4643959F046B187FDE66D3A5503</vt:lpwstr>
  </property>
</Properties>
</file>