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8" r:id="rId2"/>
    <p:sldId id="434" r:id="rId3"/>
    <p:sldId id="449" r:id="rId4"/>
    <p:sldId id="447" r:id="rId5"/>
    <p:sldId id="451" r:id="rId6"/>
    <p:sldId id="457" r:id="rId7"/>
    <p:sldId id="459" r:id="rId8"/>
    <p:sldId id="433" r:id="rId9"/>
    <p:sldId id="458" r:id="rId10"/>
    <p:sldId id="454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FF"/>
    <a:srgbClr val="A00394"/>
    <a:srgbClr val="FF00FF"/>
    <a:srgbClr val="F89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7" autoAdjust="0"/>
    <p:restoredTop sz="80952" autoAdjust="0"/>
  </p:normalViewPr>
  <p:slideViewPr>
    <p:cSldViewPr snapToGrid="0">
      <p:cViewPr varScale="1">
        <p:scale>
          <a:sx n="126" d="100"/>
          <a:sy n="126" d="100"/>
        </p:scale>
        <p:origin x="21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FEA59-08EA-4CB6-BB96-8B72A186A18D}" type="datetimeFigureOut">
              <a:rPr lang="el-GR" smtClean="0"/>
              <a:pPr/>
              <a:t>18/1/24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712BF-F6EB-4E2A-BD10-BBBAC9BB54D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53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12BF-F6EB-4E2A-BD10-BBBAC9BB54D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701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12BF-F6EB-4E2A-BD10-BBBAC9BB54D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902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12BF-F6EB-4E2A-BD10-BBBAC9BB54D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24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12BF-F6EB-4E2A-BD10-BBBAC9BB54D7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005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12BF-F6EB-4E2A-BD10-BBBAC9BB54D7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207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12BF-F6EB-4E2A-BD10-BBBAC9BB54D7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4384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12BF-F6EB-4E2A-BD10-BBBAC9BB54D7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93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12BF-F6EB-4E2A-BD10-BBBAC9BB54D7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954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12BF-F6EB-4E2A-BD10-BBBAC9BB54D7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7141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12BF-F6EB-4E2A-BD10-BBBAC9BB54D7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308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1E4-59BD-4E45-A4AB-F2C54AF6FD96}" type="datetimeFigureOut">
              <a:rPr lang="el-GR" smtClean="0"/>
              <a:pPr/>
              <a:t>18/1/24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4BA4-9967-4997-A3C0-029043969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36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1E4-59BD-4E45-A4AB-F2C54AF6FD96}" type="datetimeFigureOut">
              <a:rPr lang="el-GR" smtClean="0"/>
              <a:pPr/>
              <a:t>18/1/24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4BA4-9967-4997-A3C0-029043969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38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1E4-59BD-4E45-A4AB-F2C54AF6FD96}" type="datetimeFigureOut">
              <a:rPr lang="el-GR" smtClean="0"/>
              <a:pPr/>
              <a:t>18/1/24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4BA4-9967-4997-A3C0-029043969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48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1E4-59BD-4E45-A4AB-F2C54AF6FD96}" type="datetimeFigureOut">
              <a:rPr lang="el-GR" smtClean="0"/>
              <a:pPr/>
              <a:t>18/1/24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4BA4-9967-4997-A3C0-029043969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423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1E4-59BD-4E45-A4AB-F2C54AF6FD96}" type="datetimeFigureOut">
              <a:rPr lang="el-GR" smtClean="0"/>
              <a:pPr/>
              <a:t>18/1/24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4BA4-9967-4997-A3C0-029043969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96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1E4-59BD-4E45-A4AB-F2C54AF6FD96}" type="datetimeFigureOut">
              <a:rPr lang="el-GR" smtClean="0"/>
              <a:pPr/>
              <a:t>18/1/24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4BA4-9967-4997-A3C0-029043969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478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1E4-59BD-4E45-A4AB-F2C54AF6FD96}" type="datetimeFigureOut">
              <a:rPr lang="el-GR" smtClean="0"/>
              <a:pPr/>
              <a:t>18/1/24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4BA4-9967-4997-A3C0-029043969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62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1E4-59BD-4E45-A4AB-F2C54AF6FD96}" type="datetimeFigureOut">
              <a:rPr lang="el-GR" smtClean="0"/>
              <a:pPr/>
              <a:t>18/1/24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4BA4-9967-4997-A3C0-029043969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805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1E4-59BD-4E45-A4AB-F2C54AF6FD96}" type="datetimeFigureOut">
              <a:rPr lang="el-GR" smtClean="0"/>
              <a:pPr/>
              <a:t>18/1/24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4BA4-9967-4997-A3C0-029043969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393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1E4-59BD-4E45-A4AB-F2C54AF6FD96}" type="datetimeFigureOut">
              <a:rPr lang="el-GR" smtClean="0"/>
              <a:pPr/>
              <a:t>18/1/24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4BA4-9967-4997-A3C0-029043969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52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1E4-59BD-4E45-A4AB-F2C54AF6FD96}" type="datetimeFigureOut">
              <a:rPr lang="el-GR" smtClean="0"/>
              <a:pPr/>
              <a:t>18/1/24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4BA4-9967-4997-A3C0-029043969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55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01E4-59BD-4E45-A4AB-F2C54AF6FD96}" type="datetimeFigureOut">
              <a:rPr lang="el-GR" smtClean="0"/>
              <a:pPr/>
              <a:t>18/1/24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A4BA4-9967-4997-A3C0-0290439690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36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DD10F2C-943D-9D4B-9EA7-5F2105E87454}"/>
              </a:ext>
            </a:extLst>
          </p:cNvPr>
          <p:cNvSpPr txBox="1"/>
          <p:nvPr/>
        </p:nvSpPr>
        <p:spPr>
          <a:xfrm>
            <a:off x="1127991" y="3487628"/>
            <a:ext cx="9713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IC STAND at DRUPA 24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DBAA0-F61A-EC6F-BC04-56A2A4816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7" y="358541"/>
            <a:ext cx="6481038" cy="2077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B66ADC-BEDE-EB01-8584-63D90E4A5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5" y="205475"/>
            <a:ext cx="3372901" cy="22877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01003A-48F6-D7ED-AE6E-00BBC8496A0A}"/>
              </a:ext>
            </a:extLst>
          </p:cNvPr>
          <p:cNvSpPr txBox="1"/>
          <p:nvPr/>
        </p:nvSpPr>
        <p:spPr>
          <a:xfrm>
            <a:off x="570017" y="6130127"/>
            <a:ext cx="194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STAND:18-01-2024</a:t>
            </a:r>
          </a:p>
        </p:txBody>
      </p:sp>
    </p:spTree>
    <p:extLst>
      <p:ext uri="{BB962C8B-B14F-4D97-AF65-F5344CB8AC3E}">
        <p14:creationId xmlns:p14="http://schemas.microsoft.com/office/powerpoint/2010/main" val="279843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33992" y="443567"/>
            <a:ext cx="8651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10F2C-943D-9D4B-9EA7-5F2105E87454}"/>
              </a:ext>
            </a:extLst>
          </p:cNvPr>
          <p:cNvSpPr txBox="1"/>
          <p:nvPr/>
        </p:nvSpPr>
        <p:spPr>
          <a:xfrm>
            <a:off x="94068" y="240039"/>
            <a:ext cx="12003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Equipment to be asked by Messe Duesseldorf </a:t>
            </a:r>
            <a:r>
              <a:rPr lang="en-US" sz="3600" b="1" dirty="0" err="1">
                <a:solidFill>
                  <a:srgbClr val="FF0000"/>
                </a:solidFill>
              </a:rPr>
              <a:t>Benedikt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A7A0A-0C9C-A933-956F-3359BB551BE5}"/>
              </a:ext>
            </a:extLst>
          </p:cNvPr>
          <p:cNvSpPr txBox="1"/>
          <p:nvPr/>
        </p:nvSpPr>
        <p:spPr>
          <a:xfrm>
            <a:off x="460224" y="1228397"/>
            <a:ext cx="106917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B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One lockable storage room in the middle 1,5x1,5 meters</a:t>
            </a:r>
          </a:p>
          <a:p>
            <a:r>
              <a:rPr lang="en-US" sz="2800" b="1" dirty="0">
                <a:solidFill>
                  <a:srgbClr val="004B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TV screen with stand: To be provided by Gunter </a:t>
            </a:r>
            <a:r>
              <a:rPr lang="en-US" sz="2800" b="1" dirty="0" err="1">
                <a:solidFill>
                  <a:srgbClr val="004B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HdM</a:t>
            </a:r>
            <a:endParaRPr lang="en-US" sz="2800" b="1" dirty="0">
              <a:solidFill>
                <a:srgbClr val="004BFF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4B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22 chairs  in total  (10 for the seminars, 12 for the tables)</a:t>
            </a:r>
          </a:p>
          <a:p>
            <a:r>
              <a:rPr lang="en-US" sz="2800" b="1" dirty="0">
                <a:solidFill>
                  <a:srgbClr val="004B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One reception desk</a:t>
            </a:r>
          </a:p>
          <a:p>
            <a:r>
              <a:rPr lang="en-US" sz="2800" b="1" dirty="0">
                <a:solidFill>
                  <a:srgbClr val="004B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Four tables</a:t>
            </a:r>
          </a:p>
          <a:p>
            <a:r>
              <a:rPr lang="en-US" sz="2800" b="1" dirty="0">
                <a:solidFill>
                  <a:srgbClr val="004B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Four L</a:t>
            </a:r>
            <a:r>
              <a:rPr lang="en-US" sz="2800" b="1" dirty="0">
                <a:solidFill>
                  <a:srgbClr val="004BFF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ockable cabinets (vitrines) </a:t>
            </a:r>
          </a:p>
          <a:p>
            <a:r>
              <a:rPr lang="en-US" sz="2800" b="1" dirty="0">
                <a:solidFill>
                  <a:srgbClr val="004B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Carpet</a:t>
            </a:r>
          </a:p>
          <a:p>
            <a:r>
              <a:rPr lang="en-US" sz="2800" b="1" dirty="0">
                <a:solidFill>
                  <a:srgbClr val="004B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Power outlets</a:t>
            </a:r>
            <a:endParaRPr lang="en-US" sz="2800" b="1" dirty="0">
              <a:solidFill>
                <a:srgbClr val="004BF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4B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Storage room outside the stand – Check on the OOS</a:t>
            </a:r>
          </a:p>
          <a:p>
            <a:r>
              <a:rPr lang="en-US" sz="2800" b="1" dirty="0">
                <a:solidFill>
                  <a:srgbClr val="004B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Free entrance tickets – two per exhibitor and each co-exhibitor</a:t>
            </a:r>
          </a:p>
          <a:p>
            <a:r>
              <a:rPr lang="en-US" sz="28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What else?</a:t>
            </a:r>
            <a:endParaRPr lang="en-GR" sz="2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4C7380-C6E4-D661-F161-E93274C9129F}"/>
              </a:ext>
            </a:extLst>
          </p:cNvPr>
          <p:cNvSpPr txBox="1"/>
          <p:nvPr/>
        </p:nvSpPr>
        <p:spPr>
          <a:xfrm>
            <a:off x="7384774" y="39855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1329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33992" y="443567"/>
            <a:ext cx="8651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10F2C-943D-9D4B-9EA7-5F2105E87454}"/>
              </a:ext>
            </a:extLst>
          </p:cNvPr>
          <p:cNvSpPr txBox="1"/>
          <p:nvPr/>
        </p:nvSpPr>
        <p:spPr>
          <a:xfrm>
            <a:off x="2663687" y="120401"/>
            <a:ext cx="615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IC Participation at DRUPA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A7A0A-0C9C-A933-956F-3359BB551BE5}"/>
              </a:ext>
            </a:extLst>
          </p:cNvPr>
          <p:cNvSpPr txBox="1"/>
          <p:nvPr/>
        </p:nvSpPr>
        <p:spPr>
          <a:xfrm>
            <a:off x="1053546" y="914400"/>
            <a:ext cx="11012558" cy="3722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 Exhibitor: </a:t>
            </a:r>
            <a:endParaRPr lang="en-GR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4B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IC- </a:t>
            </a:r>
            <a:r>
              <a:rPr lang="en-US" sz="2000" b="1" dirty="0">
                <a:solidFill>
                  <a:srgbClr val="004B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Circle of Educational Institutes of Graphic-Media Technology and Management</a:t>
            </a:r>
            <a:endParaRPr lang="en-GR" sz="2000" b="1" dirty="0">
              <a:solidFill>
                <a:srgbClr val="004B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 Co-exhibitors: </a:t>
            </a:r>
            <a:endParaRPr lang="en-GR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4B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HELGRAMED - Hellenic Union of Graphic Arts &amp; Media Technology Engineers</a:t>
            </a:r>
            <a:endParaRPr lang="en-GR" sz="2000" b="1" dirty="0">
              <a:solidFill>
                <a:srgbClr val="004B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4B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iarigai</a:t>
            </a:r>
            <a:r>
              <a:rPr lang="en-US" sz="2000" b="1" dirty="0">
                <a:solidFill>
                  <a:srgbClr val="004B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the International Association of Research Organizations for the Information, Media and Graphic Arts Industries</a:t>
            </a:r>
            <a:endParaRPr lang="en-GR" sz="2000" b="1" dirty="0">
              <a:solidFill>
                <a:srgbClr val="004B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Co-exhibitors  to be listed</a:t>
            </a:r>
            <a:endParaRPr lang="en-GR" sz="1800" b="1" dirty="0">
              <a:solidFill>
                <a:srgbClr val="004B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4C7380-C6E4-D661-F161-E93274C9129F}"/>
              </a:ext>
            </a:extLst>
          </p:cNvPr>
          <p:cNvSpPr txBox="1"/>
          <p:nvPr/>
        </p:nvSpPr>
        <p:spPr>
          <a:xfrm>
            <a:off x="7384774" y="39855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10281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DD10F2C-943D-9D4B-9EA7-5F2105E87454}"/>
              </a:ext>
            </a:extLst>
          </p:cNvPr>
          <p:cNvSpPr txBox="1"/>
          <p:nvPr/>
        </p:nvSpPr>
        <p:spPr>
          <a:xfrm>
            <a:off x="836782" y="235446"/>
            <a:ext cx="1074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IC Participation at DRUPA 2024 </a:t>
            </a:r>
            <a:r>
              <a:rPr lang="en-US" sz="3600" b="1" dirty="0">
                <a:solidFill>
                  <a:srgbClr val="004BFF"/>
                </a:solidFill>
              </a:rPr>
              <a:t>CONCEPT – MOTTO</a:t>
            </a:r>
            <a:endParaRPr lang="en-GR" sz="3600" b="1" dirty="0">
              <a:solidFill>
                <a:srgbClr val="004B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DBAA0-F61A-EC6F-BC04-56A2A4816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5" y="1719760"/>
            <a:ext cx="4896511" cy="156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939CD2-1A7A-C121-ADCA-97ED3E70E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2" y="3901580"/>
            <a:ext cx="5504641" cy="1277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6B273A-F51E-E760-0E87-9C0D72E662E0}"/>
              </a:ext>
            </a:extLst>
          </p:cNvPr>
          <p:cNvSpPr txBox="1"/>
          <p:nvPr/>
        </p:nvSpPr>
        <p:spPr>
          <a:xfrm>
            <a:off x="4538848" y="127849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sz="3600" b="1" dirty="0">
              <a:solidFill>
                <a:srgbClr val="004B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3B187-F55A-D247-AC01-682825E02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49" y="3826218"/>
            <a:ext cx="4048405" cy="1398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0AB73-35F1-7418-5951-062E42B6F00C}"/>
              </a:ext>
            </a:extLst>
          </p:cNvPr>
          <p:cNvSpPr txBox="1"/>
          <p:nvPr/>
        </p:nvSpPr>
        <p:spPr>
          <a:xfrm>
            <a:off x="5512256" y="1719760"/>
            <a:ext cx="6473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4800" b="1" dirty="0">
                <a:solidFill>
                  <a:srgbClr val="004BFF"/>
                </a:solidFill>
                <a:latin typeface="Candara" panose="020E0502030303020204" pitchFamily="34" charset="0"/>
              </a:rPr>
              <a:t>Where Industry meets </a:t>
            </a:r>
          </a:p>
          <a:p>
            <a:pPr algn="ctr"/>
            <a:r>
              <a:rPr lang="en-GR" sz="4800" b="1" dirty="0">
                <a:solidFill>
                  <a:srgbClr val="004BFF"/>
                </a:solidFill>
                <a:latin typeface="Candara" panose="020E0502030303020204" pitchFamily="34" charset="0"/>
              </a:rPr>
              <a:t>Education and Research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D75DF-6A95-5B9B-3F07-8B89789A324A}"/>
              </a:ext>
            </a:extLst>
          </p:cNvPr>
          <p:cNvSpPr txBox="1"/>
          <p:nvPr/>
        </p:nvSpPr>
        <p:spPr>
          <a:xfrm>
            <a:off x="4069280" y="5784428"/>
            <a:ext cx="428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800" b="1" dirty="0"/>
              <a:t>All logos of all co-exhibitors</a:t>
            </a:r>
          </a:p>
        </p:txBody>
      </p:sp>
    </p:spTree>
    <p:extLst>
      <p:ext uri="{BB962C8B-B14F-4D97-AF65-F5344CB8AC3E}">
        <p14:creationId xmlns:p14="http://schemas.microsoft.com/office/powerpoint/2010/main" val="223988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DD10F2C-943D-9D4B-9EA7-5F2105E87454}"/>
              </a:ext>
            </a:extLst>
          </p:cNvPr>
          <p:cNvSpPr txBox="1"/>
          <p:nvPr/>
        </p:nvSpPr>
        <p:spPr>
          <a:xfrm>
            <a:off x="67239" y="235446"/>
            <a:ext cx="1151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IC Participation at DRUPA 2024 </a:t>
            </a:r>
            <a:r>
              <a:rPr lang="en-US" sz="3600" b="1" dirty="0">
                <a:solidFill>
                  <a:srgbClr val="004BFF"/>
                </a:solidFill>
              </a:rPr>
              <a:t>CONCEPT – Wall Poster 1</a:t>
            </a:r>
            <a:endParaRPr lang="en-GR" sz="3600" b="1" dirty="0">
              <a:solidFill>
                <a:srgbClr val="004B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DBAA0-F61A-EC6F-BC04-56A2A4816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" y="1875593"/>
            <a:ext cx="5631105" cy="1805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939CD2-1A7A-C121-ADCA-97ED3E70E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95" y="3957068"/>
            <a:ext cx="4819312" cy="11183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6B273A-F51E-E760-0E87-9C0D72E662E0}"/>
              </a:ext>
            </a:extLst>
          </p:cNvPr>
          <p:cNvSpPr txBox="1"/>
          <p:nvPr/>
        </p:nvSpPr>
        <p:spPr>
          <a:xfrm>
            <a:off x="4538848" y="127849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sz="3600" b="1" dirty="0">
              <a:solidFill>
                <a:srgbClr val="004B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3B187-F55A-D247-AC01-682825E02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2" y="3871632"/>
            <a:ext cx="3483781" cy="1203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0AB73-35F1-7418-5951-062E42B6F00C}"/>
              </a:ext>
            </a:extLst>
          </p:cNvPr>
          <p:cNvSpPr txBox="1"/>
          <p:nvPr/>
        </p:nvSpPr>
        <p:spPr>
          <a:xfrm>
            <a:off x="5718753" y="1977602"/>
            <a:ext cx="6473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4800" b="1" dirty="0">
                <a:solidFill>
                  <a:srgbClr val="004BFF"/>
                </a:solidFill>
                <a:latin typeface="Candara" panose="020E0502030303020204" pitchFamily="34" charset="0"/>
              </a:rPr>
              <a:t>Where Industry meets </a:t>
            </a:r>
          </a:p>
          <a:p>
            <a:pPr algn="ctr"/>
            <a:r>
              <a:rPr lang="en-GR" sz="4800" b="1" dirty="0">
                <a:solidFill>
                  <a:srgbClr val="004BFF"/>
                </a:solidFill>
                <a:latin typeface="Candara" panose="020E0502030303020204" pitchFamily="34" charset="0"/>
              </a:rPr>
              <a:t>Education and Research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3600F-CE09-44D3-60CD-16A3652E575B}"/>
              </a:ext>
            </a:extLst>
          </p:cNvPr>
          <p:cNvSpPr txBox="1"/>
          <p:nvPr/>
        </p:nvSpPr>
        <p:spPr>
          <a:xfrm>
            <a:off x="4168238" y="5579505"/>
            <a:ext cx="2594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800" b="1" dirty="0"/>
              <a:t>All co-exhibitors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3FFBD-113A-569A-81FD-FA5B389B77CB}"/>
              </a:ext>
            </a:extLst>
          </p:cNvPr>
          <p:cNvSpPr txBox="1"/>
          <p:nvPr/>
        </p:nvSpPr>
        <p:spPr>
          <a:xfrm>
            <a:off x="2203084" y="6232812"/>
            <a:ext cx="6525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800" b="1" dirty="0"/>
              <a:t>Plus images – design by HELGRAMED team</a:t>
            </a:r>
          </a:p>
        </p:txBody>
      </p:sp>
    </p:spTree>
    <p:extLst>
      <p:ext uri="{BB962C8B-B14F-4D97-AF65-F5344CB8AC3E}">
        <p14:creationId xmlns:p14="http://schemas.microsoft.com/office/powerpoint/2010/main" val="393628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33992" y="443567"/>
            <a:ext cx="8651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10F2C-943D-9D4B-9EA7-5F2105E87454}"/>
              </a:ext>
            </a:extLst>
          </p:cNvPr>
          <p:cNvSpPr txBox="1"/>
          <p:nvPr/>
        </p:nvSpPr>
        <p:spPr>
          <a:xfrm>
            <a:off x="112492" y="2142677"/>
            <a:ext cx="202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4BFF"/>
                </a:solidFill>
              </a:rPr>
              <a:t>Drupa </a:t>
            </a:r>
          </a:p>
          <a:p>
            <a:pPr algn="ctr"/>
            <a:r>
              <a:rPr lang="en-US" sz="3600" b="1" dirty="0">
                <a:solidFill>
                  <a:srgbClr val="004BFF"/>
                </a:solidFill>
              </a:rPr>
              <a:t>Halls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A7A0A-0C9C-A933-956F-3359BB551BE5}"/>
              </a:ext>
            </a:extLst>
          </p:cNvPr>
          <p:cNvSpPr txBox="1"/>
          <p:nvPr/>
        </p:nvSpPr>
        <p:spPr>
          <a:xfrm>
            <a:off x="363854" y="7821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sz="2400" b="1" dirty="0">
              <a:solidFill>
                <a:srgbClr val="004B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4C7380-C6E4-D661-F161-E93274C9129F}"/>
              </a:ext>
            </a:extLst>
          </p:cNvPr>
          <p:cNvSpPr txBox="1"/>
          <p:nvPr/>
        </p:nvSpPr>
        <p:spPr>
          <a:xfrm>
            <a:off x="7384774" y="39855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45BAA-BC5A-4928-C2D2-E04C455CF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06" y="111462"/>
            <a:ext cx="9547202" cy="67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1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33992" y="443567"/>
            <a:ext cx="8651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10F2C-943D-9D4B-9EA7-5F2105E87454}"/>
              </a:ext>
            </a:extLst>
          </p:cNvPr>
          <p:cNvSpPr txBox="1"/>
          <p:nvPr/>
        </p:nvSpPr>
        <p:spPr>
          <a:xfrm>
            <a:off x="351424" y="1352804"/>
            <a:ext cx="2565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4BFF"/>
                </a:solidFill>
              </a:rPr>
              <a:t>IC Stand:</a:t>
            </a:r>
          </a:p>
          <a:p>
            <a:pPr algn="ctr"/>
            <a:r>
              <a:rPr lang="en-US" sz="3600" b="1" dirty="0" err="1">
                <a:solidFill>
                  <a:srgbClr val="004BFF"/>
                </a:solidFill>
              </a:rPr>
              <a:t>dna</a:t>
            </a:r>
            <a:r>
              <a:rPr lang="en-US" sz="3600" b="1" dirty="0">
                <a:solidFill>
                  <a:srgbClr val="004BFF"/>
                </a:solidFill>
              </a:rPr>
              <a:t> - </a:t>
            </a:r>
            <a:r>
              <a:rPr lang="el-GR" sz="3600" b="1" dirty="0">
                <a:solidFill>
                  <a:srgbClr val="004BFF"/>
                </a:solidFill>
              </a:rPr>
              <a:t>7.0</a:t>
            </a:r>
          </a:p>
          <a:p>
            <a:pPr algn="ctr"/>
            <a:r>
              <a:rPr lang="en-US" sz="3600" b="1" dirty="0">
                <a:solidFill>
                  <a:srgbClr val="004BFF"/>
                </a:solidFill>
              </a:rPr>
              <a:t>G01</a:t>
            </a:r>
            <a:endParaRPr lang="el-GR" sz="3600" b="1" dirty="0">
              <a:solidFill>
                <a:srgbClr val="004B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A7A0A-0C9C-A933-956F-3359BB551BE5}"/>
              </a:ext>
            </a:extLst>
          </p:cNvPr>
          <p:cNvSpPr txBox="1"/>
          <p:nvPr/>
        </p:nvSpPr>
        <p:spPr>
          <a:xfrm>
            <a:off x="363854" y="7821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sz="2400" b="1" dirty="0">
              <a:solidFill>
                <a:srgbClr val="004B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4C7380-C6E4-D661-F161-E93274C9129F}"/>
              </a:ext>
            </a:extLst>
          </p:cNvPr>
          <p:cNvSpPr txBox="1"/>
          <p:nvPr/>
        </p:nvSpPr>
        <p:spPr>
          <a:xfrm>
            <a:off x="7384774" y="39855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1065E-62CD-DC04-5F70-07B7E64E5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74" y="10691"/>
            <a:ext cx="7772400" cy="68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0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33992" y="443567"/>
            <a:ext cx="8651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10F2C-943D-9D4B-9EA7-5F2105E87454}"/>
              </a:ext>
            </a:extLst>
          </p:cNvPr>
          <p:cNvSpPr txBox="1"/>
          <p:nvPr/>
        </p:nvSpPr>
        <p:spPr>
          <a:xfrm>
            <a:off x="351424" y="1352804"/>
            <a:ext cx="3397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4BFF"/>
                </a:solidFill>
              </a:rPr>
              <a:t>IC Stand:</a:t>
            </a:r>
          </a:p>
          <a:p>
            <a:pPr algn="ctr"/>
            <a:r>
              <a:rPr lang="en-US" sz="3600" b="1" dirty="0" err="1">
                <a:solidFill>
                  <a:srgbClr val="004BFF"/>
                </a:solidFill>
              </a:rPr>
              <a:t>dna</a:t>
            </a:r>
            <a:r>
              <a:rPr lang="en-US" sz="3600" b="1" dirty="0">
                <a:solidFill>
                  <a:srgbClr val="004BFF"/>
                </a:solidFill>
              </a:rPr>
              <a:t> - </a:t>
            </a:r>
            <a:r>
              <a:rPr lang="el-GR" sz="3600" b="1" dirty="0">
                <a:solidFill>
                  <a:srgbClr val="004BFF"/>
                </a:solidFill>
              </a:rPr>
              <a:t>7.0</a:t>
            </a:r>
            <a:r>
              <a:rPr lang="en-US" sz="3600" b="1" dirty="0">
                <a:solidFill>
                  <a:srgbClr val="004BFF"/>
                </a:solidFill>
              </a:rPr>
              <a:t>G01</a:t>
            </a:r>
            <a:endParaRPr lang="el-GR" sz="3600" b="1" dirty="0">
              <a:solidFill>
                <a:srgbClr val="004B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A7A0A-0C9C-A933-956F-3359BB551BE5}"/>
              </a:ext>
            </a:extLst>
          </p:cNvPr>
          <p:cNvSpPr txBox="1"/>
          <p:nvPr/>
        </p:nvSpPr>
        <p:spPr>
          <a:xfrm>
            <a:off x="363854" y="7821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sz="2400" b="1" dirty="0">
              <a:solidFill>
                <a:srgbClr val="004B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4C7380-C6E4-D661-F161-E93274C9129F}"/>
              </a:ext>
            </a:extLst>
          </p:cNvPr>
          <p:cNvSpPr txBox="1"/>
          <p:nvPr/>
        </p:nvSpPr>
        <p:spPr>
          <a:xfrm>
            <a:off x="7384774" y="39855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F0EF0-5256-91EC-CC8A-DC02C2D85B29}"/>
              </a:ext>
            </a:extLst>
          </p:cNvPr>
          <p:cNvSpPr txBox="1"/>
          <p:nvPr/>
        </p:nvSpPr>
        <p:spPr>
          <a:xfrm>
            <a:off x="5510151" y="29094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90337-B67F-45AA-10E7-238E3C235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57" y="0"/>
            <a:ext cx="6650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5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33992" y="443567"/>
            <a:ext cx="8651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10F2C-943D-9D4B-9EA7-5F2105E87454}"/>
              </a:ext>
            </a:extLst>
          </p:cNvPr>
          <p:cNvSpPr txBox="1"/>
          <p:nvPr/>
        </p:nvSpPr>
        <p:spPr>
          <a:xfrm>
            <a:off x="116885" y="203528"/>
            <a:ext cx="1168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Stand space distribution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A7A0A-0C9C-A933-956F-3359BB551BE5}"/>
              </a:ext>
            </a:extLst>
          </p:cNvPr>
          <p:cNvSpPr txBox="1"/>
          <p:nvPr/>
        </p:nvSpPr>
        <p:spPr>
          <a:xfrm>
            <a:off x="779813" y="1498784"/>
            <a:ext cx="81029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4B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¼ IC – </a:t>
            </a:r>
            <a:r>
              <a:rPr lang="en-US" sz="3600" b="1" dirty="0" err="1">
                <a:solidFill>
                  <a:srgbClr val="004B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iarigai</a:t>
            </a:r>
            <a:endParaRPr lang="en-US" sz="3600" b="1" dirty="0">
              <a:solidFill>
                <a:srgbClr val="004BFF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rgbClr val="004BFF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4B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¼ </a:t>
            </a:r>
            <a:r>
              <a:rPr lang="en-US" sz="3600" b="1" dirty="0" err="1">
                <a:solidFill>
                  <a:srgbClr val="004B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helgramed</a:t>
            </a:r>
            <a:endParaRPr lang="en-US" sz="3600" b="1" dirty="0">
              <a:solidFill>
                <a:srgbClr val="004BFF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4B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sz="3600" b="1" dirty="0">
                <a:solidFill>
                  <a:srgbClr val="004B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¼ Other co-exhibitors  - Universities</a:t>
            </a:r>
          </a:p>
          <a:p>
            <a:r>
              <a:rPr lang="en-US" sz="3600" b="1" dirty="0">
                <a:solidFill>
                  <a:srgbClr val="004B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sz="3600" b="1" dirty="0">
                <a:solidFill>
                  <a:srgbClr val="004B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¼ TV and seminar space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4C7380-C6E4-D661-F161-E93274C9129F}"/>
              </a:ext>
            </a:extLst>
          </p:cNvPr>
          <p:cNvSpPr txBox="1"/>
          <p:nvPr/>
        </p:nvSpPr>
        <p:spPr>
          <a:xfrm>
            <a:off x="7384774" y="39855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72039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633992" y="443567"/>
            <a:ext cx="8651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10F2C-943D-9D4B-9EA7-5F2105E87454}"/>
              </a:ext>
            </a:extLst>
          </p:cNvPr>
          <p:cNvSpPr txBox="1"/>
          <p:nvPr/>
        </p:nvSpPr>
        <p:spPr>
          <a:xfrm>
            <a:off x="456219" y="2933555"/>
            <a:ext cx="3130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4BFF"/>
                </a:solidFill>
              </a:rPr>
              <a:t>IC stand</a:t>
            </a:r>
            <a:endParaRPr lang="el-GR" sz="3600" b="1" dirty="0">
              <a:solidFill>
                <a:srgbClr val="004BFF"/>
              </a:solidFill>
            </a:endParaRPr>
          </a:p>
          <a:p>
            <a:pPr algn="ctr"/>
            <a:r>
              <a:rPr lang="el-GR" sz="3600" b="1" dirty="0">
                <a:solidFill>
                  <a:srgbClr val="004BFF"/>
                </a:solidFill>
              </a:rPr>
              <a:t>7.</a:t>
            </a:r>
            <a:r>
              <a:rPr lang="en-US" sz="3600" b="1" dirty="0">
                <a:solidFill>
                  <a:srgbClr val="004BFF"/>
                </a:solidFill>
              </a:rPr>
              <a:t>0 G01 -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A7A0A-0C9C-A933-956F-3359BB551BE5}"/>
              </a:ext>
            </a:extLst>
          </p:cNvPr>
          <p:cNvSpPr txBox="1"/>
          <p:nvPr/>
        </p:nvSpPr>
        <p:spPr>
          <a:xfrm>
            <a:off x="363854" y="7821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sz="2400" b="1" dirty="0">
              <a:solidFill>
                <a:srgbClr val="004B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4C7380-C6E4-D661-F161-E93274C9129F}"/>
              </a:ext>
            </a:extLst>
          </p:cNvPr>
          <p:cNvSpPr txBox="1"/>
          <p:nvPr/>
        </p:nvSpPr>
        <p:spPr>
          <a:xfrm>
            <a:off x="7384774" y="39855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42FE1-A8F5-0C60-051E-7B5C917FE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36" y="0"/>
            <a:ext cx="6139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1890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9" ma:contentTypeDescription="Een nieuw document maken." ma:contentTypeScope="" ma:versionID="88159632844001d84ca62c29a1157be6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bcdd06e021b883ea2199da2e51deb440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885732-66BF-49A5-8932-A41844BBFC20}"/>
</file>

<file path=customXml/itemProps2.xml><?xml version="1.0" encoding="utf-8"?>
<ds:datastoreItem xmlns:ds="http://schemas.openxmlformats.org/officeDocument/2006/customXml" ds:itemID="{038DC9EC-E7AC-42F8-8B86-9A93F0AD17BB}"/>
</file>

<file path=docProps/app.xml><?xml version="1.0" encoding="utf-8"?>
<Properties xmlns="http://schemas.openxmlformats.org/officeDocument/2006/extended-properties" xmlns:vt="http://schemas.openxmlformats.org/officeDocument/2006/docPropsVTypes">
  <TotalTime>12354</TotalTime>
  <Words>247</Words>
  <Application>Microsoft Macintosh PowerPoint</Application>
  <PresentationFormat>Widescreen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tsigonias</dc:creator>
  <cp:lastModifiedBy>Microsoft Office User</cp:lastModifiedBy>
  <cp:revision>609</cp:revision>
  <dcterms:created xsi:type="dcterms:W3CDTF">2018-09-16T09:24:07Z</dcterms:created>
  <dcterms:modified xsi:type="dcterms:W3CDTF">2024-01-18T15:21:59Z</dcterms:modified>
</cp:coreProperties>
</file>